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6960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5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 CLASIFICACIÓN.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99642"/>
            <a:ext cx="65487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Criterios de Clasificación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5" name="Text 2"/>
          <p:cNvSpPr/>
          <p:nvPr/>
        </p:nvSpPr>
        <p:spPr>
          <a:xfrm>
            <a:off x="6571059" y="32095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Clasificación Binaria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Asignación entre dos clases posibles.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5"/>
          <p:cNvSpPr/>
          <p:nvPr/>
        </p:nvSpPr>
        <p:spPr>
          <a:xfrm>
            <a:off x="10424993" y="3209568"/>
            <a:ext cx="30868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Clasificación Multiclase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Etiquetas múltiples para distintas clases.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957405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8"/>
          <p:cNvSpPr/>
          <p:nvPr/>
        </p:nvSpPr>
        <p:spPr>
          <a:xfrm>
            <a:off x="6571059" y="5204341"/>
            <a:ext cx="31069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Clasificación Jerárquica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5699879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Estructura de clases organizada en jerarquías.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3951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Análisis Discriminante Lineal (LDA)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60652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5" name="Text 2"/>
          <p:cNvSpPr/>
          <p:nvPr/>
        </p:nvSpPr>
        <p:spPr>
          <a:xfrm>
            <a:off x="7101959" y="3688794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Función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4184332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Combina características para separar clases.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360652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5"/>
          <p:cNvSpPr/>
          <p:nvPr/>
        </p:nvSpPr>
        <p:spPr>
          <a:xfrm>
            <a:off x="10985897" y="3688794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Objetivo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4184332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Maximizar distancia entre medias de clases.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2913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8"/>
          <p:cNvSpPr/>
          <p:nvPr/>
        </p:nvSpPr>
        <p:spPr>
          <a:xfrm>
            <a:off x="7101959" y="55114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Ventaja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00694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Minimiza varianza dentro de las clases.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4110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Máquina de Vectores de Soporte (SVM)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Función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Busca el hiperplano que mejor separa clases.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Aplicación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Eficaz en espacios de alta dimensión.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Ventaja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Robusto frente al sobreajuste.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769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Clasificador de Vecinos Más Cercanos (K-NN)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083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Simple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5787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Asignación de clase basada en vecinos cercanos.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280178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5194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Efectivo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015032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Funciona bien con pocos supuestos previos.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716429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955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Computacional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45128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Puede ser costoso en grandes conjuntos de datos.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Árboles de Decisión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7408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1748909" y="301883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Interpretación Fácil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480310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Visualiza claramente las decisiones tomadas.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659712"/>
            </a:avLst>
          </a:prstGeom>
          <a:solidFill>
            <a:srgbClr val="D5CDBE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7408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9" name="Text 7"/>
          <p:cNvSpPr/>
          <p:nvPr/>
        </p:nvSpPr>
        <p:spPr>
          <a:xfrm>
            <a:off x="282856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Variables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762381"/>
            <a:ext cx="451556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Soporta variables continuas y categóricas.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659712"/>
            </a:avLst>
          </a:prstGeom>
          <a:solidFill>
            <a:srgbClr val="D5CDBE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7408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4" name="Text 12"/>
          <p:cNvSpPr/>
          <p:nvPr/>
        </p:nvSpPr>
        <p:spPr>
          <a:xfrm>
            <a:off x="3908107" y="597253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Utilidad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40512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Popular para clasificación y regresión.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63262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Agrupación (Clustering)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Concepto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928"/>
            <a:ext cx="37316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Organiza datos en grupos similares sin etiquetas.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2720" y="420945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941243" y="28520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Diferencia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347561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usa clases predefinidas como la clasificación.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53995" y="3264813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9941243" y="5298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Aplicaciones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5794177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Segmentación de clientes y análisis exploratorio.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81436" y="5972532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857" y="896898"/>
            <a:ext cx="6624042" cy="638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Conclusiones y Referencias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59857" y="1861066"/>
            <a:ext cx="7624286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clasificación es clave en muchos campos de datos.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9857" y="2284452"/>
            <a:ext cx="7624286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Cada método tiene ventajas según contexto y datos.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857" y="2707838"/>
            <a:ext cx="7624286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Bishop, McLachlan, Cortes, Cover, Breiman, Jain ofrecen base sólida.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857" y="3131225"/>
            <a:ext cx="7624286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Bishop, C. M. (2006).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Pattern Recognition and Machine Learning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Springer.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857" y="3554611"/>
            <a:ext cx="7624286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McLachlan, G. J. (2004).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Discriminant Analysis and Statistical Pattern Recognition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Wiley-Interscience.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857" y="4325422"/>
            <a:ext cx="7624286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Cortes, C., &amp; Vapnik, V. (1995). Support-Vector Networks.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Machine Learning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20(3), 273-297.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9857" y="5096232"/>
            <a:ext cx="7624286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Cover, T. M., &amp; Hart, P. E. (1967). Nearest Neighbor Pattern Classification.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IEEE Transactions on Information Theory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13(1), 21-27.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857" y="5867043"/>
            <a:ext cx="7624286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5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Breiman, L., Friedman, J. H., Olshen, R. A., &amp; Stone, C. J. (1986).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Classification and Regression Trees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Wadsworth.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9857" y="6637853"/>
            <a:ext cx="7624286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6"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Jain, A. K. (2010). Data Clustering: 50 Years Beyond K-Means. </a:t>
            </a:r>
            <a:r>
              <a:rPr lang="en-US" sz="1700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Pattern Recognition Letters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31(8), 651-666.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Microsoft Office PowerPoint</Application>
  <PresentationFormat>Personalizado</PresentationFormat>
  <Paragraphs>67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Funnel Display</vt:lpstr>
      <vt:lpstr>Funnel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EDGAR EMANUEL GONZALEZ HERNANDEZ</cp:lastModifiedBy>
  <cp:revision>2</cp:revision>
  <dcterms:created xsi:type="dcterms:W3CDTF">2025-05-26T02:37:47Z</dcterms:created>
  <dcterms:modified xsi:type="dcterms:W3CDTF">2025-05-26T02:38:45Z</dcterms:modified>
</cp:coreProperties>
</file>